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62" r:id="rId3"/>
    <p:sldId id="263" r:id="rId4"/>
    <p:sldId id="257" r:id="rId5"/>
    <p:sldId id="258" r:id="rId6"/>
    <p:sldId id="260" r:id="rId7"/>
    <p:sldId id="266" r:id="rId8"/>
    <p:sldId id="269" r:id="rId9"/>
    <p:sldId id="270" r:id="rId10"/>
    <p:sldId id="261" r:id="rId11"/>
    <p:sldId id="268" r:id="rId12"/>
    <p:sldId id="267" r:id="rId13"/>
    <p:sldId id="25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0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3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7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10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4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5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1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2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6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F6DD-BF16-49EC-BEBA-020122571262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414123-2AE9-4659-80DA-985E31E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5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081" y="1222275"/>
            <a:ext cx="84018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игровые технологии как средство коррекции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школьников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20B51-A36D-2393-362A-C6EF6869B9DA}"/>
              </a:ext>
            </a:extLst>
          </p:cNvPr>
          <p:cNvSpPr txBox="1"/>
          <p:nvPr/>
        </p:nvSpPr>
        <p:spPr>
          <a:xfrm>
            <a:off x="5447066" y="4751721"/>
            <a:ext cx="655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Косенкова Зинаида Константиновна </a:t>
            </a:r>
            <a:r>
              <a:rPr lang="ru-RU" i="1" dirty="0"/>
              <a:t>– учитель-логопед ГБУ ДО ЦППМСП, ГБОУ школы № 409 Пушкинского </a:t>
            </a:r>
            <a:r>
              <a:rPr lang="ru-RU" i="1" dirty="0" smtClean="0"/>
              <a:t>района;</a:t>
            </a:r>
          </a:p>
          <a:p>
            <a:r>
              <a:rPr lang="ru-RU" b="1" i="1" dirty="0" smtClean="0"/>
              <a:t>Лазарева </a:t>
            </a:r>
            <a:r>
              <a:rPr lang="ru-RU" b="1" i="1" dirty="0"/>
              <a:t>Анна Николаевна </a:t>
            </a:r>
            <a:r>
              <a:rPr lang="ru-RU" i="1" dirty="0"/>
              <a:t>– учитель-логопед </a:t>
            </a:r>
            <a:endParaRPr lang="ru-RU" i="1" dirty="0" smtClean="0"/>
          </a:p>
          <a:p>
            <a:r>
              <a:rPr lang="ru-RU" i="1" dirty="0" smtClean="0"/>
              <a:t>ГБУ </a:t>
            </a:r>
            <a:r>
              <a:rPr lang="ru-RU" i="1" dirty="0"/>
              <a:t>ДО ЦППМСП, ГБОУ школы № </a:t>
            </a:r>
            <a:r>
              <a:rPr lang="ru-RU" i="1" dirty="0" smtClean="0"/>
              <a:t>604 Пушкинского района.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586694" y="6488668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654" y="90088"/>
            <a:ext cx="6716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Игра «Словарное время»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845" y="903132"/>
            <a:ext cx="107702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Игра направлена на развитие звуко-буквенного анализа и синтеза, слогового анализа и синтеза,</a:t>
            </a:r>
          </a:p>
          <a:p>
            <a:pPr algn="ctr"/>
            <a:r>
              <a:rPr lang="ru-RU" dirty="0"/>
              <a:t>понятия о слове, как о единице речи, анализа и синтеза </a:t>
            </a:r>
            <a:r>
              <a:rPr lang="ru-RU" dirty="0" smtClean="0"/>
              <a:t>структуры предложения.</a:t>
            </a:r>
            <a:endParaRPr lang="ru-RU" dirty="0"/>
          </a:p>
        </p:txBody>
      </p:sp>
      <p:pic>
        <p:nvPicPr>
          <p:cNvPr id="4" name="Picture 2" descr="https://sun9-33.userapi.com/s/v1/if2/Qx_NZ7H7iThRPBApWHqBaw1IqrTV_kXqzbwmHH9bJvfPIu33u85Nr5tzCzE7_xECQpHlUsUemnSvb_3HhNN9VkKG.jpg?size=1280x96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/>
          <a:stretch/>
        </p:blipFill>
        <p:spPr bwMode="auto">
          <a:xfrm>
            <a:off x="416173" y="1987044"/>
            <a:ext cx="3099366" cy="257867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33.userapi.com/s/v1/if2/WFQ46XN6PaVUiX9Wc3ZbppuGsrdlJflP4i_jH72UL7-1fK_XBk3F8CtExJqj-9O6RAV-azVWCyEdUGewOFX0DL2V.jpg?size=810x108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3"/>
          <a:stretch/>
        </p:blipFill>
        <p:spPr bwMode="auto">
          <a:xfrm>
            <a:off x="3871513" y="3126277"/>
            <a:ext cx="2955741" cy="332765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un9-58.userapi.com/s/v1/if2/HOXUApIMnZdAFdBK8E0dkaaz3x_SVYIAtMYm_tPk9bBqbSOKbDRQiJzvifcsN9Yl6UXs1m_KV8gVN9LOCblEdXl8.jpg?size=810x1080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3"/>
          <a:stretch/>
        </p:blipFill>
        <p:spPr bwMode="auto">
          <a:xfrm>
            <a:off x="7184576" y="1987044"/>
            <a:ext cx="2908112" cy="329149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0503" y="6453928"/>
            <a:ext cx="397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Авторы: Косенкова З.К., Лазарева А.Н., Лебедь Т.В.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9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216" y="215925"/>
            <a:ext cx="9888694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задание игры «Словарное время» включает в себя:</a:t>
            </a:r>
          </a:p>
          <a:p>
            <a:pPr indent="449580" algn="just">
              <a:spcAft>
                <a:spcPts val="0"/>
              </a:spcAft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карточку с названием и инструкцией </a:t>
            </a: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карточек-шифровок</a:t>
            </a: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вкладыш с картинками и словами </a:t>
            </a:r>
          </a:p>
          <a:p>
            <a:pPr algn="just">
              <a:spcAft>
                <a:spcPts val="100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оборотной стороне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476">
            <a:off x="7278758" y="4082172"/>
            <a:ext cx="2494668" cy="2338225"/>
          </a:xfrm>
          <a:prstGeom prst="rect">
            <a:avLst/>
          </a:prstGeom>
          <a:ln w="28575">
            <a:solidFill>
              <a:srgbClr val="C0504D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328">
            <a:off x="9050808" y="3733390"/>
            <a:ext cx="2607448" cy="248193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223">
            <a:off x="4380893" y="2410410"/>
            <a:ext cx="3192947" cy="1186804"/>
          </a:xfrm>
          <a:prstGeom prst="rect">
            <a:avLst/>
          </a:prstGeom>
          <a:ln w="19050">
            <a:solidFill>
              <a:srgbClr val="C0504D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202">
            <a:off x="4851328" y="3081307"/>
            <a:ext cx="3116210" cy="116319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063">
            <a:off x="7063617" y="1030302"/>
            <a:ext cx="3095335" cy="1169148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929">
            <a:off x="8223220" y="1364039"/>
            <a:ext cx="3132821" cy="1307625"/>
          </a:xfrm>
          <a:prstGeom prst="rect">
            <a:avLst/>
          </a:prstGeom>
          <a:ln w="19050"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13440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21.userapi.com/s/v1/if2/oDPafVIGkGcKnqOSF9ko3Yz_55MmBENqtlT7SsLFv3_FZ4XAF5j1jW3V1aCbCTOIGQdBMBV1ePYi6Xvq2jNE-VbC.jpg?size=810x108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5" b="9252"/>
          <a:stretch/>
        </p:blipFill>
        <p:spPr bwMode="auto">
          <a:xfrm rot="16200000">
            <a:off x="4115651" y="2395410"/>
            <a:ext cx="3168320" cy="319259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19.userapi.com/s/v1/if2/fgSBIWICJFhObHgxgBNsRyB2ekAvgczI-oxa4Hddtgm3DmzikkPkAm_UGPVODmb2gx52Q_bDpl-uwCmx5aJ19fkg.jpg?size=1280x96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713" r="7617" b="1959"/>
          <a:stretch/>
        </p:blipFill>
        <p:spPr bwMode="auto">
          <a:xfrm>
            <a:off x="7698139" y="3335694"/>
            <a:ext cx="3106269" cy="30140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56.userapi.com/s/v1/if2/r7QQP7lXqrnianVum-CZosad4NW5NuH4J5rC285rcQNduhaA-MfLlx40r_NhFUmGKZhsafL6X4pacCflHmAz0g92.jpg?size=810x1080&amp;quality=9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22087" r="3254" b="10333"/>
          <a:stretch/>
        </p:blipFill>
        <p:spPr bwMode="auto">
          <a:xfrm>
            <a:off x="607745" y="1090673"/>
            <a:ext cx="3093736" cy="306984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16989" y="272361"/>
            <a:ext cx="718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Игровое поле с вращающейся «шестеренкой»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850" y="129108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</a:rPr>
              <a:t>Plickers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161" y="1043499"/>
            <a:ext cx="988006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сервис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быструю проверку изученного материала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реального времени, активизацию познавательного интереса учащегося, развитие орфографической зоркости.</a:t>
            </a:r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3F8F3670-8615-42AD-9621-C81BA953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2" y="2744394"/>
            <a:ext cx="3661716" cy="3747071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60" y="2413603"/>
            <a:ext cx="3924886" cy="29436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98" y="3291838"/>
            <a:ext cx="4018670" cy="301400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4B204B-8D5C-AF25-8619-6008D5E99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17" y="4115494"/>
            <a:ext cx="438053" cy="325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5133E8-E407-9E08-7D76-452738B06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23" y="4115494"/>
            <a:ext cx="438053" cy="3258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65DAD8-E8A4-108A-C9DC-FE06FC264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61" y="4798114"/>
            <a:ext cx="486225" cy="3617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718AB9-138D-BA8D-C8F0-6CBD6A83A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02" y="4525075"/>
            <a:ext cx="367026" cy="2730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897A42-C027-5E0B-1D0E-DADC70F9D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94" y="3814832"/>
            <a:ext cx="331866" cy="2468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CEAF20-BA8A-2A50-30A8-8DBC953A19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74" y="3814832"/>
            <a:ext cx="331866" cy="246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F8A412-A854-D31D-6941-7913C661ED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29" y="3814832"/>
            <a:ext cx="331866" cy="2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8881"/>
          <a:stretch/>
        </p:blipFill>
        <p:spPr>
          <a:xfrm>
            <a:off x="6280539" y="338161"/>
            <a:ext cx="4011796" cy="58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827" y="487451"/>
            <a:ext cx="8492518" cy="41549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в коррекционно-развивающем процессе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в качестве средства развития: 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аналитико-синтетической деятельности,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сферы,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обогащения словаря,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языковых закономерностей,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личности детей,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психических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42703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834" y="1711352"/>
            <a:ext cx="912833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проявляется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нечетком владении учебной терминологией;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сложности формулирования правил правописания;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обнаружении орфограмм в слове;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неумении актуализировать и интегрировать лингвистические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знания при реализации правил орфографии;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трудностях автоматизации орфографических умений и навыков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46.userapi.com/impg/g8OpOQNb6xB3NLyCNhj9HvJY3cVRczoiTcU9jQ/X0Xd3IPcsR4.jpg?size=604x472&amp;quality=95&amp;sign=418ac678c5a1f36fcd1648bfc5917865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33" y="418991"/>
            <a:ext cx="3839650" cy="30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720" y="218948"/>
            <a:ext cx="1098255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игр, которые применяются в коррекции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84956" y="854347"/>
            <a:ext cx="8822087" cy="5851471"/>
            <a:chOff x="1011243" y="924684"/>
            <a:chExt cx="8822087" cy="58514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DF4B62-A659-75D1-0E59-FB0519783B7C}"/>
                </a:ext>
              </a:extLst>
            </p:cNvPr>
            <p:cNvSpPr txBox="1"/>
            <p:nvPr/>
          </p:nvSpPr>
          <p:spPr>
            <a:xfrm>
              <a:off x="1011243" y="1044128"/>
              <a:ext cx="2712684" cy="646331"/>
            </a:xfrm>
            <a:prstGeom prst="rect">
              <a:avLst/>
            </a:prstGeom>
            <a:noFill/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Обучающая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E6CF9FB-B8B8-7DA2-99A3-5AD15C78E8E9}"/>
                </a:ext>
              </a:extLst>
            </p:cNvPr>
            <p:cNvSpPr/>
            <p:nvPr/>
          </p:nvSpPr>
          <p:spPr>
            <a:xfrm>
              <a:off x="3929974" y="924684"/>
              <a:ext cx="3433864" cy="8852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Помогает усвоить или закрепить материал и достичь поставленных задач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E796C-9859-C098-B3D0-8A343BB9F1C2}"/>
                </a:ext>
              </a:extLst>
            </p:cNvPr>
            <p:cNvSpPr txBox="1"/>
            <p:nvPr/>
          </p:nvSpPr>
          <p:spPr>
            <a:xfrm>
              <a:off x="6095999" y="2053972"/>
              <a:ext cx="3737331" cy="646331"/>
            </a:xfrm>
            <a:prstGeom prst="rect">
              <a:avLst/>
            </a:prstGeom>
            <a:noFill/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Диагностическая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36697B-8084-38B1-649D-1F3B356E9438}"/>
                </a:ext>
              </a:extLst>
            </p:cNvPr>
            <p:cNvSpPr txBox="1"/>
            <p:nvPr/>
          </p:nvSpPr>
          <p:spPr>
            <a:xfrm>
              <a:off x="1147431" y="3301367"/>
              <a:ext cx="3512118" cy="646331"/>
            </a:xfrm>
            <a:prstGeom prst="rect">
              <a:avLst/>
            </a:prstGeom>
            <a:noFill/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Терапевтическая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2E76E3-EBB0-4EF7-7B55-BEA2097B9FFE}"/>
                </a:ext>
              </a:extLst>
            </p:cNvPr>
            <p:cNvSpPr txBox="1"/>
            <p:nvPr/>
          </p:nvSpPr>
          <p:spPr>
            <a:xfrm>
              <a:off x="5725393" y="4584732"/>
              <a:ext cx="3276889" cy="646331"/>
            </a:xfrm>
            <a:prstGeom prst="rect">
              <a:avLst/>
            </a:prstGeom>
            <a:noFill/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Коррекционная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37E05-81F2-3E71-E1D3-73BD09BEB0F6}"/>
                </a:ext>
              </a:extLst>
            </p:cNvPr>
            <p:cNvSpPr txBox="1"/>
            <p:nvPr/>
          </p:nvSpPr>
          <p:spPr>
            <a:xfrm>
              <a:off x="1011243" y="5680685"/>
              <a:ext cx="3512118" cy="646331"/>
            </a:xfrm>
            <a:prstGeom prst="rect">
              <a:avLst/>
            </a:prstGeom>
            <a:noFill/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Развлекательная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E1BFA43-3C43-1131-04E8-544E59FDBAC1}"/>
                </a:ext>
              </a:extLst>
            </p:cNvPr>
            <p:cNvSpPr/>
            <p:nvPr/>
          </p:nvSpPr>
          <p:spPr>
            <a:xfrm>
              <a:off x="2356525" y="2127390"/>
              <a:ext cx="3433864" cy="8852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Дает возможность диагностировать разные проявления ребенка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2F3553F-D2BC-4098-C243-E7A6D7B2CB38}"/>
                </a:ext>
              </a:extLst>
            </p:cNvPr>
            <p:cNvSpPr/>
            <p:nvPr/>
          </p:nvSpPr>
          <p:spPr>
            <a:xfrm>
              <a:off x="4968402" y="3361492"/>
              <a:ext cx="3433864" cy="885217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Выступает в качестве средства преодоления разных трудностей в обучении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9704FE2-269E-39A3-858E-8BDD2F7F52E2}"/>
                </a:ext>
              </a:extLst>
            </p:cNvPr>
            <p:cNvSpPr/>
            <p:nvPr/>
          </p:nvSpPr>
          <p:spPr>
            <a:xfrm>
              <a:off x="1436450" y="4389744"/>
              <a:ext cx="3433864" cy="109547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Вносит позитивные изменения и дополнения в структуру личностных показателей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021BEFC-AE41-5E34-1722-7224583CC30D}"/>
                </a:ext>
              </a:extLst>
            </p:cNvPr>
            <p:cNvSpPr/>
            <p:nvPr/>
          </p:nvSpPr>
          <p:spPr>
            <a:xfrm>
              <a:off x="4659549" y="5680685"/>
              <a:ext cx="3433864" cy="109547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Эмоционально окрашивает деятельность и делает познавательный процесс увлекательным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F9A3ECFB-0336-903B-CC4F-118DF7FBB3AA}"/>
                </a:ext>
              </a:extLst>
            </p:cNvPr>
            <p:cNvCxnSpPr/>
            <p:nvPr/>
          </p:nvCxnSpPr>
          <p:spPr>
            <a:xfrm>
              <a:off x="3375498" y="1367292"/>
              <a:ext cx="34842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17993F0E-4A98-5137-27DE-2480D43F6B7F}"/>
                </a:ext>
              </a:extLst>
            </p:cNvPr>
            <p:cNvCxnSpPr/>
            <p:nvPr/>
          </p:nvCxnSpPr>
          <p:spPr>
            <a:xfrm>
              <a:off x="4349146" y="3624532"/>
              <a:ext cx="34842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A552F7F9-AD75-1908-EE4A-A6911545A792}"/>
                </a:ext>
              </a:extLst>
            </p:cNvPr>
            <p:cNvCxnSpPr/>
            <p:nvPr/>
          </p:nvCxnSpPr>
          <p:spPr>
            <a:xfrm>
              <a:off x="4073457" y="5976844"/>
              <a:ext cx="34842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D1337877-C0BF-BD3D-E607-6943668D18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3066" y="2569998"/>
              <a:ext cx="3745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556ED319-9B55-6CE0-BD62-DD53CCBCF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1066" y="5115402"/>
              <a:ext cx="3745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1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676" y="230271"/>
            <a:ext cx="5375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нужный силуэт»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18118" t="9175" r="19290" b="5676"/>
          <a:stretch>
            <a:fillRect/>
          </a:stretch>
        </p:blipFill>
        <p:spPr bwMode="auto">
          <a:xfrm>
            <a:off x="2278966" y="2153601"/>
            <a:ext cx="6896236" cy="44160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7286" y="1109292"/>
            <a:ext cx="1165742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направлено на развитие концентрации внимания, зрительного восприятия, пространственного восприятия и представлений, активизацию словаря и развитие орфографической зоркости.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3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73653" y="134633"/>
            <a:ext cx="4431021" cy="945742"/>
            <a:chOff x="4205082" y="354030"/>
            <a:chExt cx="4431021" cy="94574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205082" y="468775"/>
              <a:ext cx="44310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48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Шифро</a:t>
              </a:r>
              <a:r>
                <a:rPr lang="ru-RU" sz="4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а»</a:t>
              </a:r>
            </a:p>
          </p:txBody>
        </p:sp>
        <p:pic>
          <p:nvPicPr>
            <p:cNvPr id="3" name="Picture 2" descr="https://formula7r.ru/wp-content/uploads/2018/11/8cfb76c8af04b72de1096c55862ae51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159" y="354030"/>
              <a:ext cx="1240384" cy="90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497510">
            <a:off x="8065031" y="2303046"/>
            <a:ext cx="3374496" cy="4113446"/>
            <a:chOff x="4761735" y="-299586"/>
            <a:chExt cx="4699777" cy="685800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197999">
              <a:off x="5537040" y="1228873"/>
              <a:ext cx="2979511" cy="2979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21197999">
              <a:off x="5786067" y="4488350"/>
              <a:ext cx="3493401" cy="123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Шифро</a:t>
              </a: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     </a:t>
              </a: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а</a:t>
              </a:r>
            </a:p>
          </p:txBody>
        </p:sp>
        <p:pic>
          <p:nvPicPr>
            <p:cNvPr id="9" name="Picture 2" descr="https://formula7r.ru/wp-content/uploads/2018/11/8cfb76c8af04b72de1096c55862ae51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7999">
              <a:off x="7469750" y="4710057"/>
              <a:ext cx="1007719" cy="802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webstockreview.net/images/cellphone-clipart-phonr-9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38" t="27509" r="25497" b="4350"/>
            <a:stretch/>
          </p:blipFill>
          <p:spPr bwMode="auto">
            <a:xfrm rot="21197999">
              <a:off x="4761735" y="-299586"/>
              <a:ext cx="4699777" cy="6858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s://sun9-68.userapi.com/impg/Esw9cos09Ri7PeWMyeXim6SIDDRrYxxwM3-qDw/jcK-Oi60ESE.jpg?size=768x1080&amp;quality=96&amp;sign=007ca3c09da6cfcfdeb30f961e71ae0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02706">
            <a:off x="4198539" y="2196347"/>
            <a:ext cx="3185126" cy="447908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s://sun9-57.userapi.com/impg/jRS44d_EiJJeBi4Xq7eFzvhLCOx0bRm6oFzYZg/EiU0G0LTW8A.jpg?size=748x1080&amp;quality=96&amp;sign=ba05130fe7b6d8dcc6b2a0611c2dd7c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307911">
            <a:off x="1273716" y="2439812"/>
            <a:ext cx="2946655" cy="425453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2653" y="1171214"/>
            <a:ext cx="1136669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направлено на развитие  концентрации и переключения внимания,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-буквенного анализа и синтеза, зрительно-пространственных представлений,  развитие орфографической зоркости.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9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757" y="194252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Игра «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</a:rPr>
              <a:t>СлогоБум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302" y="951049"/>
            <a:ext cx="10846191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решение вопросов по: формированию и развитию звукобуквенного, слогового анализа и синтеза, лексико-грамматических навыков; закреплению правил орфографии и правописания парных согласных в корне слова; развитию умений составлять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слогоритмические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схемы к словам, выделять ударный слог.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B0A5B-C8E8-165F-863D-C9801BE11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590">
            <a:off x="2515928" y="2658854"/>
            <a:ext cx="3024623" cy="377870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80EC6-3286-678F-9E53-40C6FF121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792">
            <a:off x="5681437" y="2547530"/>
            <a:ext cx="3132467" cy="38462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45858" y="6434464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Автор: Косенкова З.К.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744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006836-447C-2894-F37A-75C70AD2E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499">
            <a:off x="426941" y="1482474"/>
            <a:ext cx="1709636" cy="2102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8B509-0732-8F43-5FCB-1D1FCD23D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270">
            <a:off x="1875245" y="1039252"/>
            <a:ext cx="1785178" cy="2148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891D14-2948-144B-A77C-BAED9C549701}"/>
              </a:ext>
            </a:extLst>
          </p:cNvPr>
          <p:cNvSpPr/>
          <p:nvPr/>
        </p:nvSpPr>
        <p:spPr>
          <a:xfrm>
            <a:off x="1698847" y="3072995"/>
            <a:ext cx="999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ED3E7D-92E2-7E68-B005-82C801A95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421">
            <a:off x="4521534" y="1061569"/>
            <a:ext cx="1852798" cy="2181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B970C-7021-AF3C-823C-7501200FB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17" y="891301"/>
            <a:ext cx="1952238" cy="231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F7B801-DA6D-13C0-4CFB-ABCD9BC71020}"/>
              </a:ext>
            </a:extLst>
          </p:cNvPr>
          <p:cNvSpPr/>
          <p:nvPr/>
        </p:nvSpPr>
        <p:spPr>
          <a:xfrm>
            <a:off x="5834742" y="3166871"/>
            <a:ext cx="999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001048-7C8B-0AAC-AF57-C791B420D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999">
            <a:off x="836769" y="3870855"/>
            <a:ext cx="1681334" cy="206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DD3C27-DED7-D683-E779-809748EB1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582">
            <a:off x="2295020" y="3768604"/>
            <a:ext cx="1668673" cy="2049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CA01D1-5DA9-5F20-B216-4824AB0FD76F}"/>
              </a:ext>
            </a:extLst>
          </p:cNvPr>
          <p:cNvSpPr/>
          <p:nvPr/>
        </p:nvSpPr>
        <p:spPr>
          <a:xfrm>
            <a:off x="2131182" y="5895031"/>
            <a:ext cx="999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0F8EC2-E757-DA61-8F48-4C22DC4D31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758">
            <a:off x="5008299" y="3888592"/>
            <a:ext cx="2009587" cy="222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3B6F5E-75F6-596A-6674-08D1008573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96" y="3683016"/>
            <a:ext cx="1872208" cy="228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76F6F4-ED3C-5970-4458-D4FFD9E76B72}"/>
              </a:ext>
            </a:extLst>
          </p:cNvPr>
          <p:cNvSpPr/>
          <p:nvPr/>
        </p:nvSpPr>
        <p:spPr>
          <a:xfrm>
            <a:off x="6510044" y="5859907"/>
            <a:ext cx="999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B127E3-80AE-54B1-4297-156252767EE9}"/>
              </a:ext>
            </a:extLst>
          </p:cNvPr>
          <p:cNvSpPr/>
          <p:nvPr/>
        </p:nvSpPr>
        <p:spPr>
          <a:xfrm>
            <a:off x="1163457" y="11311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Варианты игры</a:t>
            </a:r>
          </a:p>
        </p:txBody>
      </p:sp>
    </p:spTree>
    <p:extLst>
      <p:ext uri="{BB962C8B-B14F-4D97-AF65-F5344CB8AC3E}">
        <p14:creationId xmlns:p14="http://schemas.microsoft.com/office/powerpoint/2010/main" val="3992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9F204BC1-DEF5-0EC9-74F4-99D3DCAB86DF}"/>
              </a:ext>
            </a:extLst>
          </p:cNvPr>
          <p:cNvSpPr txBox="1">
            <a:spLocks/>
          </p:cNvSpPr>
          <p:nvPr/>
        </p:nvSpPr>
        <p:spPr>
          <a:xfrm>
            <a:off x="1187624" y="332656"/>
            <a:ext cx="6400800" cy="12722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ru-RU" sz="7200" dirty="0">
                <a:solidFill>
                  <a:srgbClr val="0070C0"/>
                </a:solidFill>
              </a:rPr>
              <a:t>    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Ход игры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DD653-B0BE-16AF-AF74-E47D1569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369">
            <a:off x="1515074" y="2100792"/>
            <a:ext cx="2732137" cy="341139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40D11-B2FC-F6FD-6515-27C9D0A9D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275">
            <a:off x="5147345" y="2067815"/>
            <a:ext cx="2738706" cy="336726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0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11C01B00-1D93-D8C4-BF8E-B1A461AAA984}"/>
              </a:ext>
            </a:extLst>
          </p:cNvPr>
          <p:cNvSpPr txBox="1">
            <a:spLocks/>
          </p:cNvSpPr>
          <p:nvPr/>
        </p:nvSpPr>
        <p:spPr>
          <a:xfrm>
            <a:off x="1952734" y="327116"/>
            <a:ext cx="6400800" cy="1218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ru-RU" sz="7200" dirty="0">
                <a:solidFill>
                  <a:srgbClr val="0070C0"/>
                </a:solidFill>
              </a:rPr>
              <a:t>       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ИТОГ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7C683-0B99-6B2A-F9B9-F6B9D2A9F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5979"/>
            <a:ext cx="2457113" cy="347472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1B831C-0ECF-FC11-DAB9-7ED4E47AA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85" y="2270638"/>
            <a:ext cx="6684235" cy="1732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4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401</Words>
  <Application>Microsoft Office PowerPoint</Application>
  <PresentationFormat>Широкоэкранный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Лазарев</dc:creator>
  <cp:lastModifiedBy>Юрий Лазарев</cp:lastModifiedBy>
  <cp:revision>44</cp:revision>
  <dcterms:created xsi:type="dcterms:W3CDTF">2022-11-07T16:03:38Z</dcterms:created>
  <dcterms:modified xsi:type="dcterms:W3CDTF">2022-11-14T18:00:01Z</dcterms:modified>
</cp:coreProperties>
</file>